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AC7CE6-165F-4786-90A0-802929F9F673}" v="1" dt="2023-06-06T06:28:58.8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1AC7CE6-165F-4786-90A0-802929F9F673}"/>
    <pc:docChg chg="modSld">
      <pc:chgData name="Narelle Wheaton" userId="6e1b2b30-480e-4f91-806b-6735d5b9e446" providerId="ADAL" clId="{11AC7CE6-165F-4786-90A0-802929F9F673}" dt="2023-06-06T06:28:58.805" v="0" actId="207"/>
      <pc:docMkLst>
        <pc:docMk/>
      </pc:docMkLst>
      <pc:sldChg chg="modSp">
        <pc:chgData name="Narelle Wheaton" userId="6e1b2b30-480e-4f91-806b-6735d5b9e446" providerId="ADAL" clId="{11AC7CE6-165F-4786-90A0-802929F9F673}" dt="2023-06-06T06:28:58.805" v="0" actId="207"/>
        <pc:sldMkLst>
          <pc:docMk/>
          <pc:sldMk cId="0" sldId="256"/>
        </pc:sldMkLst>
        <pc:spChg chg="mod">
          <ac:chgData name="Narelle Wheaton" userId="6e1b2b30-480e-4f91-806b-6735d5b9e446" providerId="ADAL" clId="{11AC7CE6-165F-4786-90A0-802929F9F673}" dt="2023-06-06T06:28:58.805" v="0" actId="207"/>
          <ac:spMkLst>
            <pc:docMk/>
            <pc:sldMk cId="0" sldId="256"/>
            <ac:spMk id="2050" creationId="{68CA641D-F999-0AED-DC1E-1602D84B71EC}"/>
          </ac:spMkLst>
        </pc:spChg>
      </pc:sldChg>
      <pc:sldChg chg="modSp">
        <pc:chgData name="Narelle Wheaton" userId="6e1b2b30-480e-4f91-806b-6735d5b9e446" providerId="ADAL" clId="{11AC7CE6-165F-4786-90A0-802929F9F673}" dt="2023-06-06T06:28:58.805" v="0" actId="207"/>
        <pc:sldMkLst>
          <pc:docMk/>
          <pc:sldMk cId="0" sldId="257"/>
        </pc:sldMkLst>
        <pc:spChg chg="mod">
          <ac:chgData name="Narelle Wheaton" userId="6e1b2b30-480e-4f91-806b-6735d5b9e446" providerId="ADAL" clId="{11AC7CE6-165F-4786-90A0-802929F9F673}" dt="2023-06-06T06:28:58.805" v="0" actId="207"/>
          <ac:spMkLst>
            <pc:docMk/>
            <pc:sldMk cId="0" sldId="257"/>
            <ac:spMk id="3074" creationId="{3EA9F4D0-0870-6F1E-2292-8CCF47921330}"/>
          </ac:spMkLst>
        </pc:spChg>
      </pc:sldChg>
      <pc:sldChg chg="modSp">
        <pc:chgData name="Narelle Wheaton" userId="6e1b2b30-480e-4f91-806b-6735d5b9e446" providerId="ADAL" clId="{11AC7CE6-165F-4786-90A0-802929F9F673}" dt="2023-06-06T06:28:58.805" v="0" actId="207"/>
        <pc:sldMkLst>
          <pc:docMk/>
          <pc:sldMk cId="0" sldId="258"/>
        </pc:sldMkLst>
        <pc:spChg chg="mod">
          <ac:chgData name="Narelle Wheaton" userId="6e1b2b30-480e-4f91-806b-6735d5b9e446" providerId="ADAL" clId="{11AC7CE6-165F-4786-90A0-802929F9F673}" dt="2023-06-06T06:28:58.805" v="0" actId="207"/>
          <ac:spMkLst>
            <pc:docMk/>
            <pc:sldMk cId="0" sldId="258"/>
            <ac:spMk id="4098" creationId="{1CA721AF-BD12-7B69-071B-F31DE217F5E3}"/>
          </ac:spMkLst>
        </pc:spChg>
      </pc:sldChg>
      <pc:sldChg chg="modSp">
        <pc:chgData name="Narelle Wheaton" userId="6e1b2b30-480e-4f91-806b-6735d5b9e446" providerId="ADAL" clId="{11AC7CE6-165F-4786-90A0-802929F9F673}" dt="2023-06-06T06:28:58.805" v="0" actId="207"/>
        <pc:sldMkLst>
          <pc:docMk/>
          <pc:sldMk cId="0" sldId="259"/>
        </pc:sldMkLst>
        <pc:spChg chg="mod">
          <ac:chgData name="Narelle Wheaton" userId="6e1b2b30-480e-4f91-806b-6735d5b9e446" providerId="ADAL" clId="{11AC7CE6-165F-4786-90A0-802929F9F673}" dt="2023-06-06T06:28:58.805" v="0" actId="207"/>
          <ac:spMkLst>
            <pc:docMk/>
            <pc:sldMk cId="0" sldId="259"/>
            <ac:spMk id="5122" creationId="{7F0BB43E-4472-59A6-AB14-9E9182144E4B}"/>
          </ac:spMkLst>
        </pc:spChg>
      </pc:sldChg>
      <pc:sldChg chg="modSp">
        <pc:chgData name="Narelle Wheaton" userId="6e1b2b30-480e-4f91-806b-6735d5b9e446" providerId="ADAL" clId="{11AC7CE6-165F-4786-90A0-802929F9F673}" dt="2023-06-06T06:28:58.805" v="0" actId="207"/>
        <pc:sldMkLst>
          <pc:docMk/>
          <pc:sldMk cId="0" sldId="260"/>
        </pc:sldMkLst>
        <pc:spChg chg="mod">
          <ac:chgData name="Narelle Wheaton" userId="6e1b2b30-480e-4f91-806b-6735d5b9e446" providerId="ADAL" clId="{11AC7CE6-165F-4786-90A0-802929F9F673}" dt="2023-06-06T06:28:58.805" v="0" actId="207"/>
          <ac:spMkLst>
            <pc:docMk/>
            <pc:sldMk cId="0" sldId="260"/>
            <ac:spMk id="6146" creationId="{3048938B-D266-89AE-B01B-BEB9BAB32B91}"/>
          </ac:spMkLst>
        </pc:spChg>
      </pc:sldChg>
      <pc:sldChg chg="modSp">
        <pc:chgData name="Narelle Wheaton" userId="6e1b2b30-480e-4f91-806b-6735d5b9e446" providerId="ADAL" clId="{11AC7CE6-165F-4786-90A0-802929F9F673}" dt="2023-06-06T06:28:58.805" v="0" actId="207"/>
        <pc:sldMkLst>
          <pc:docMk/>
          <pc:sldMk cId="0" sldId="261"/>
        </pc:sldMkLst>
        <pc:spChg chg="mod">
          <ac:chgData name="Narelle Wheaton" userId="6e1b2b30-480e-4f91-806b-6735d5b9e446" providerId="ADAL" clId="{11AC7CE6-165F-4786-90A0-802929F9F673}" dt="2023-06-06T06:28:58.805" v="0" actId="207"/>
          <ac:spMkLst>
            <pc:docMk/>
            <pc:sldMk cId="0" sldId="261"/>
            <ac:spMk id="7170" creationId="{6710A640-3DAA-D405-2BA9-DE56A3103FE1}"/>
          </ac:spMkLst>
        </pc:spChg>
      </pc:sldChg>
    </pc:docChg>
  </pc:docChgLst>
  <pc:docChgLst>
    <pc:chgData name="Narelle Wheaton" userId="6e1b2b30-480e-4f91-806b-6735d5b9e446" providerId="ADAL" clId="{B43FC2BA-57D8-408D-BFE3-EAF945A80E12}"/>
    <pc:docChg chg="modSld">
      <pc:chgData name="Narelle Wheaton" userId="6e1b2b30-480e-4f91-806b-6735d5b9e446" providerId="ADAL" clId="{B43FC2BA-57D8-408D-BFE3-EAF945A80E12}" dt="2023-04-03T05:55:37.031" v="12" actId="404"/>
      <pc:docMkLst>
        <pc:docMk/>
      </pc:docMkLst>
      <pc:sldChg chg="modSp mod">
        <pc:chgData name="Narelle Wheaton" userId="6e1b2b30-480e-4f91-806b-6735d5b9e446" providerId="ADAL" clId="{B43FC2BA-57D8-408D-BFE3-EAF945A80E12}" dt="2023-04-03T05:55:37.031" v="12" actId="404"/>
        <pc:sldMkLst>
          <pc:docMk/>
          <pc:sldMk cId="0" sldId="256"/>
        </pc:sldMkLst>
        <pc:spChg chg="mod">
          <ac:chgData name="Narelle Wheaton" userId="6e1b2b30-480e-4f91-806b-6735d5b9e446" providerId="ADAL" clId="{B43FC2BA-57D8-408D-BFE3-EAF945A80E12}" dt="2023-04-03T05:55:37.031" v="12" actId="404"/>
          <ac:spMkLst>
            <pc:docMk/>
            <pc:sldMk cId="0" sldId="256"/>
            <ac:spMk id="2050" creationId="{68CA641D-F999-0AED-DC1E-1602D84B71E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C20B33-F05F-F6A0-846D-2BBB477BC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7D89-AC98-4A58-BC63-A29E9B5DAEA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A7180-CB86-35C1-790C-06E9D9174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91602-CB71-EA55-F7B7-0B1A80FE9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038F9-7C44-491F-9E62-D7C3DDAEE4F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46551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8838C-32FA-0E23-8E1B-8BDDE4F2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6F88F-2A19-4FA3-9F24-FD20DFFE14A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ED4B7B-BA0B-34A6-6C55-EA86EB092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A970AC-7D3F-D3FE-B8E9-CEBB09EDE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FD968-615A-4638-AB80-00D4D50074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4860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02118-3BD1-6F81-F7AF-66B7C48D0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12BBB-3BF4-4DE6-A628-2F8CF29D707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CBCF95-DEA9-C00A-1F73-6F0086C94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85F422-C829-9E24-DF2D-F36F975AE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5C1F3-35AE-49B6-9C61-4B62F5520C8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0563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68D9CF-9703-B3F4-572C-9C415688C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7ED60-43D3-41CB-B4F8-12322D96A8A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1F42A-F524-36C3-FC3A-99ABE4DD7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519B2-D93D-7A3B-0B05-1BCD34AE6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CE65A-3204-4ED3-A2FF-125CC2F9F7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96546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C6806-F354-7201-E968-27A835A0B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500FE-7841-4D9D-AE55-B911A8C68E2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1456B-52DB-11B8-333B-3AAC8C4D4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B189D-BBB6-C307-EBD0-325D8DFEB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1163F-ED06-42D1-95CD-0852DE2A32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2456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D90777A-D084-DCB1-CFF3-58113241B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4BAAD-200F-40D6-AEF0-200C7A45229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0DDA91-C424-3AA7-64DB-0918CC43A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56C6E2-E05A-EFFC-D5A3-72C065E72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5DBA-EE82-415C-B2B9-A1DA7CE44A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00512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63BDE5E-301D-783D-3498-3D1081AA3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33C7F-921B-4182-B9D9-163849130FE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FCA2EF9-3028-1545-DA4B-5E30CEC5B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B71235-71B5-4B01-F027-56F00E3D9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3DB6B-7A4C-46D6-8FD3-BA8BCE1F4E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8990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8E7F243-6CD6-6C3D-D91B-8A6AD928A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53781-A459-432F-8B44-D4F2B9903A3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CC8C113-9D14-6992-CC08-A2A3D723D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C3331FD-F603-580B-6C46-093BCAFE3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E5D69-554C-4D1C-9545-0B1D41D1D2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87079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779ED99-ADD8-C0E3-9533-6D5E404B2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D440E-B5E3-498E-9D06-C378C1F5CC2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A6B6FC5-997A-89BD-A274-4778D70F6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4C7EB91-1CF8-58A4-BAE1-B853822B8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3DC6F-894B-454C-8C39-6DEBF1911C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54147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2275F9-5A0D-6CDC-D816-EFD47ABA1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5F401-087A-41CD-BB89-999F9C10188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B1EC83-FF28-9497-1D92-43DE03A71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85D553-5266-A955-B39A-84555E586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95569-3C0B-4D28-8038-F7B2F175ED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91096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FB6246-7666-B93D-7E31-542182962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AA82B-0CB7-4D6D-A0E6-22349436964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B64278C-628C-5789-45B1-94CB5D9B5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5B64BF-EEC6-312C-D6BC-F8FDED423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F1B7-E33E-4292-8EAD-631D266985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63133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887D13-0FA7-A5BD-DC09-F9D86E71144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2C4448F-6359-1762-CC6D-91E676529A0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DE6307-63E9-C11E-364D-BB31D060B2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92AB8C-9D0A-457C-89FF-307F3357020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584751-82D1-EC5A-74F5-4AEEC51F66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EAAFD-C5B4-6629-6A64-7504990EFC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7C6D094-D0C5-41BE-B139-A5E1266BE4C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68CA641D-F999-0AED-DC1E-1602D84B71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79650" y="1916534"/>
            <a:ext cx="7632700" cy="3024931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 God our Help in ages past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Our Hope for years to come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Our shelter from the stormy blast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our eternal Home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3EA9F4D0-0870-6F1E-2292-8CCF479213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700919"/>
            <a:ext cx="9505950" cy="3456161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Under the shadow of Thy throne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Thy saints have dwelt secure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Sufficient is Thine arm alone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our defence is sure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1CA721AF-BD12-7B69-071B-F31DE217F5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9356" y="1701205"/>
            <a:ext cx="9793287" cy="345559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Before the hills in order stood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Or earth received her frame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From everlasting Thou art God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To endless years the same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7F0BB43E-4472-59A6-AB14-9E918214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7" y="1700634"/>
            <a:ext cx="9648825" cy="3456731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 thousand ages in Thy sight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Are like an evening gone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Short as the watch that ends the night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Before the rising sun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3048938B-D266-89AE-B01B-BEB9BAB32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437" y="1808162"/>
            <a:ext cx="9001125" cy="324167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5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Time like an ever rolling stream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Bears all its sons away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They fly forgotten as a dream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Die at the </a:t>
            </a:r>
            <a:r>
              <a:rPr lang="en-AU" altLang="en-US" sz="4000" dirty="0" err="1">
                <a:solidFill>
                  <a:srgbClr val="FFFFFF"/>
                </a:solidFill>
              </a:rPr>
              <a:t>op'ning</a:t>
            </a:r>
            <a:r>
              <a:rPr lang="en-AU" altLang="en-US" sz="4000" dirty="0">
                <a:solidFill>
                  <a:srgbClr val="FFFFFF"/>
                </a:solidFill>
              </a:rPr>
              <a:t> day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6710A640-3DAA-D405-2BA9-DE56A3103F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9106" y="1412776"/>
            <a:ext cx="8713788" cy="352779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6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Our God our help in ages past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Our hope for years to come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Be Thou our guard while troubles last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our eternal home</a:t>
            </a: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C322F5E4-5865-888C-8BAB-DA7377401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263" y="5589588"/>
            <a:ext cx="53562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Song # 43152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Isaac Watts | William Croft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186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God Our Help In Ages Past</dc:title>
  <dc:creator>ITS</dc:creator>
  <cp:lastModifiedBy>Narelle Wheaton</cp:lastModifiedBy>
  <cp:revision>4</cp:revision>
  <dcterms:created xsi:type="dcterms:W3CDTF">2015-12-29T07:59:25Z</dcterms:created>
  <dcterms:modified xsi:type="dcterms:W3CDTF">2023-06-06T06:28:58Z</dcterms:modified>
</cp:coreProperties>
</file>